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DE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295B-C023-4BEB-B394-03E95FE38A2A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94FE-D04E-492E-A8BE-1EAACA39C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D04DA-4EF2-4EAF-8560-1D247913E243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ADA6-2ECB-47A6-9ECC-639623A68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B152-E4B0-4C3F-BA06-48B96C23AF08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91C4-EF66-4EEA-9EBD-1FA172ECE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71A6-5C4B-4399-9484-999DC9B2F4DE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81106-2071-4CF6-AE9D-4BDA2D4A3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5EB65-12A9-4161-91BB-B8665A56CDAF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AC155-AC9E-4E95-B30F-246D8F59B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C32F4-0287-4566-BC22-07C0A128BBD8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DFD3D-0A19-4335-AB52-A561A6CC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C034B-8B41-4C37-B618-535F3F7E0907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7194D-2633-4CF1-9032-326ED952E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03479-297F-4A7F-BB94-1DA40622962F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F499A-54B5-4910-84E2-4B80EF58A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269E1-4138-4600-9143-5AC6AEE7F2F8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52410-9878-4FB6-BE8B-998916583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568DD-AB2C-42EE-B40D-2EDF1F0094D0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F3EC8-6826-4657-8EEC-9B1A05E14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3B7E-8565-453E-93BD-1B5AFAF5AC82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D8674-F71D-48DD-A0FA-D7AD73140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4DEAFF"/>
            </a:gs>
            <a:gs pos="100000">
              <a:srgbClr val="FF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21874C-899A-4D6F-963E-D93248ABC376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59E869-39BC-4110-A6B5-A914E6DCA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Meine Ferien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By: Ulf</a:t>
            </a:r>
            <a:endParaRPr lang="en-US" dirty="0"/>
          </a:p>
        </p:txBody>
      </p:sp>
      <p:pic>
        <p:nvPicPr>
          <p:cNvPr id="1331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5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fotografiert</a:t>
            </a:r>
          </a:p>
        </p:txBody>
      </p:sp>
      <p:pic>
        <p:nvPicPr>
          <p:cNvPr id="22530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40915" r="-40915"/>
          <a:stretch>
            <a:fillRect/>
          </a:stretch>
        </p:blipFill>
        <p:spPr/>
      </p:pic>
      <p:pic>
        <p:nvPicPr>
          <p:cNvPr id="2253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5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Fussball gespielt</a:t>
            </a:r>
          </a:p>
        </p:txBody>
      </p:sp>
      <p:pic>
        <p:nvPicPr>
          <p:cNvPr id="2355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68327" r="-68327"/>
          <a:stretch>
            <a:fillRect/>
          </a:stretch>
        </p:blipFill>
        <p:spPr/>
      </p:pic>
      <p:pic>
        <p:nvPicPr>
          <p:cNvPr id="2355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7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Wasser getrunken</a:t>
            </a:r>
          </a:p>
        </p:txBody>
      </p:sp>
      <p:pic>
        <p:nvPicPr>
          <p:cNvPr id="24578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68710" r="-68710"/>
          <a:stretch>
            <a:fillRect/>
          </a:stretch>
        </p:blipFill>
        <p:spPr/>
      </p:pic>
      <p:pic>
        <p:nvPicPr>
          <p:cNvPr id="2458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1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in Miami besichtigt</a:t>
            </a:r>
          </a:p>
        </p:txBody>
      </p:sp>
      <p:pic>
        <p:nvPicPr>
          <p:cNvPr id="2560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4619" r="-14619"/>
          <a:stretch>
            <a:fillRect/>
          </a:stretch>
        </p:blipFill>
        <p:spPr/>
      </p:pic>
      <p:pic>
        <p:nvPicPr>
          <p:cNvPr id="2560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3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6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bin geschwommen</a:t>
            </a:r>
          </a:p>
        </p:txBody>
      </p:sp>
      <p:pic>
        <p:nvPicPr>
          <p:cNvPr id="2662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10475" b="10475"/>
          <a:stretch>
            <a:fillRect/>
          </a:stretch>
        </p:blipFill>
        <p:spPr/>
      </p:pic>
      <p:pic>
        <p:nvPicPr>
          <p:cNvPr id="2662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733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ein Buch gelesen</a:t>
            </a:r>
          </a:p>
        </p:txBody>
      </p:sp>
      <p:pic>
        <p:nvPicPr>
          <p:cNvPr id="27650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40915" r="-40915"/>
          <a:stretch>
            <a:fillRect/>
          </a:stretch>
        </p:blipFill>
        <p:spPr/>
      </p:pic>
      <p:pic>
        <p:nvPicPr>
          <p:cNvPr id="2765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93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gefaulenzt</a:t>
            </a:r>
          </a:p>
        </p:txBody>
      </p:sp>
      <p:pic>
        <p:nvPicPr>
          <p:cNvPr id="2867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  <p:pic>
        <p:nvPicPr>
          <p:cNvPr id="286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9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Miami hat mir sehr gut gefallt</a:t>
            </a:r>
          </a:p>
        </p:txBody>
      </p:sp>
      <p:pic>
        <p:nvPicPr>
          <p:cNvPr id="29698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0232" r="-20232"/>
          <a:stretch>
            <a:fillRect/>
          </a:stretch>
        </p:blipFill>
        <p:spPr/>
      </p:pic>
      <p:pic>
        <p:nvPicPr>
          <p:cNvPr id="2970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6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Du musst in Miami gehen.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334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war in Florida im Sommer</a:t>
            </a:r>
          </a:p>
        </p:txBody>
      </p:sp>
      <p:pic>
        <p:nvPicPr>
          <p:cNvPr id="14338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35915" r="-35915"/>
          <a:stretch>
            <a:fillRect/>
          </a:stretch>
        </p:blipFill>
        <p:spPr/>
      </p:pic>
      <p:pic>
        <p:nvPicPr>
          <p:cNvPr id="1434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93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war imHotel</a:t>
            </a:r>
          </a:p>
        </p:txBody>
      </p:sp>
      <p:pic>
        <p:nvPicPr>
          <p:cNvPr id="1536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283" r="-18283"/>
          <a:stretch>
            <a:fillRect/>
          </a:stretch>
        </p:blipFill>
        <p:spPr/>
      </p:pic>
      <p:pic>
        <p:nvPicPr>
          <p:cNvPr id="1536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war in Miami</a:t>
            </a:r>
          </a:p>
        </p:txBody>
      </p:sp>
      <p:pic>
        <p:nvPicPr>
          <p:cNvPr id="1638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1774" r="-21774"/>
          <a:stretch>
            <a:fillRect/>
          </a:stretch>
        </p:blipFill>
        <p:spPr/>
      </p:pic>
      <p:pic>
        <p:nvPicPr>
          <p:cNvPr id="1638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1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Eis gegessen</a:t>
            </a:r>
          </a:p>
        </p:txBody>
      </p:sp>
      <p:pic>
        <p:nvPicPr>
          <p:cNvPr id="17410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1620" r="-11620"/>
          <a:stretch>
            <a:fillRect/>
          </a:stretch>
        </p:blipFill>
        <p:spPr/>
      </p:pic>
      <p:pic>
        <p:nvPicPr>
          <p:cNvPr id="1741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95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bin ein Auto gefahren</a:t>
            </a:r>
          </a:p>
        </p:txBody>
      </p:sp>
      <p:pic>
        <p:nvPicPr>
          <p:cNvPr id="1843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  <p:pic>
        <p:nvPicPr>
          <p:cNvPr id="1843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Freunde gemacht</a:t>
            </a:r>
          </a:p>
        </p:txBody>
      </p:sp>
      <p:pic>
        <p:nvPicPr>
          <p:cNvPr id="19458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40396" r="-40396"/>
          <a:stretch>
            <a:fillRect/>
          </a:stretch>
        </p:blipFill>
        <p:spPr/>
      </p:pic>
      <p:pic>
        <p:nvPicPr>
          <p:cNvPr id="1946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0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habe drei T-Shirts gekauft</a:t>
            </a:r>
          </a:p>
        </p:txBody>
      </p:sp>
      <p:pic>
        <p:nvPicPr>
          <p:cNvPr id="2048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40915" r="-40915"/>
          <a:stretch>
            <a:fillRect/>
          </a:stretch>
        </p:blipFill>
        <p:spPr/>
      </p:pic>
      <p:pic>
        <p:nvPicPr>
          <p:cNvPr id="2048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0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Ich bin im Wald spaziert</a:t>
            </a:r>
          </a:p>
        </p:txBody>
      </p:sp>
      <p:pic>
        <p:nvPicPr>
          <p:cNvPr id="2150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  <p:pic>
        <p:nvPicPr>
          <p:cNvPr id="2150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97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78</Words>
  <Application>Microsoft Macintosh PowerPoint</Application>
  <PresentationFormat>On-screen Show (4:3)</PresentationFormat>
  <Paragraphs>19</Paragraphs>
  <Slides>18</Slides>
  <Notes>0</Notes>
  <HiddenSlides>0</HiddenSlides>
  <MMClips>18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Office Theme</vt:lpstr>
      <vt:lpstr>Meine Ferien</vt:lpstr>
      <vt:lpstr>Ich war in Florida im Sommer</vt:lpstr>
      <vt:lpstr>Ich war imHotel</vt:lpstr>
      <vt:lpstr>Ich war in Miami</vt:lpstr>
      <vt:lpstr>Ich habe Eis gegessen</vt:lpstr>
      <vt:lpstr>Ich bin ein Auto gefahren</vt:lpstr>
      <vt:lpstr>Ich habe Freunde gemacht</vt:lpstr>
      <vt:lpstr>Ich habe drei T-Shirts gekauft</vt:lpstr>
      <vt:lpstr>Ich bin im Wald spaziert</vt:lpstr>
      <vt:lpstr>Ich habe fotografiert</vt:lpstr>
      <vt:lpstr>Ich habe Fussball gespielt</vt:lpstr>
      <vt:lpstr>Ich habe Wasser getrunken</vt:lpstr>
      <vt:lpstr>Ich habe in Miami besichtigt</vt:lpstr>
      <vt:lpstr>Ich bin geschwommen</vt:lpstr>
      <vt:lpstr>Ich habe ein Buch gelesen</vt:lpstr>
      <vt:lpstr>Ich habe gefaulenzt</vt:lpstr>
      <vt:lpstr>Miami hat mir sehr gut gefallt</vt:lpstr>
      <vt:lpstr>Du musst in Miami gehen.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Ferien</dc:title>
  <dc:creator>Luigi Biangardi</dc:creator>
  <cp:lastModifiedBy>CUSD220</cp:lastModifiedBy>
  <cp:revision>7</cp:revision>
  <dcterms:created xsi:type="dcterms:W3CDTF">2011-11-12T18:18:55Z</dcterms:created>
  <dcterms:modified xsi:type="dcterms:W3CDTF">2011-11-15T18:15:01Z</dcterms:modified>
</cp:coreProperties>
</file>